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272" r:id="rId3"/>
    <p:sldId id="273" r:id="rId4"/>
    <p:sldId id="271" r:id="rId5"/>
    <p:sldId id="280" r:id="rId6"/>
    <p:sldId id="264" r:id="rId7"/>
    <p:sldId id="265" r:id="rId8"/>
    <p:sldId id="258" r:id="rId9"/>
    <p:sldId id="266" r:id="rId10"/>
    <p:sldId id="259" r:id="rId11"/>
    <p:sldId id="267" r:id="rId12"/>
    <p:sldId id="260" r:id="rId13"/>
    <p:sldId id="268" r:id="rId14"/>
    <p:sldId id="262" r:id="rId15"/>
    <p:sldId id="270" r:id="rId16"/>
    <p:sldId id="263" r:id="rId17"/>
    <p:sldId id="276" r:id="rId18"/>
    <p:sldId id="275" r:id="rId19"/>
    <p:sldId id="277" r:id="rId20"/>
    <p:sldId id="27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4660"/>
  </p:normalViewPr>
  <p:slideViewPr>
    <p:cSldViewPr snapToGrid="0">
      <p:cViewPr varScale="1">
        <p:scale>
          <a:sx n="89" d="100"/>
          <a:sy n="89" d="100"/>
        </p:scale>
        <p:origin x="475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8494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784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773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2384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7500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2480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879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7552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9610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293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103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BAEE1-5AD1-425C-89A9-4E3E5DFC9E14}" type="datetimeFigureOut">
              <a:rPr lang="en-GB" smtClean="0"/>
              <a:t>23/07/2019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401CD6-B958-470E-A64C-46F73DB440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062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252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2" y="711442"/>
            <a:ext cx="5799475" cy="5435111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321169" y="914402"/>
            <a:ext cx="2605178" cy="10437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20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2" y="711442"/>
            <a:ext cx="5799475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0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5829840" cy="5435111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321169" y="802257"/>
            <a:ext cx="2087593" cy="119044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978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5829840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700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5829840" cy="5478828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329795" y="854015"/>
            <a:ext cx="2838092" cy="67286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40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5829840" cy="547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2"/>
            <a:ext cx="5829840" cy="547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6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865856" y="711959"/>
            <a:ext cx="911282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Brave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Likes a joke</a:t>
            </a:r>
          </a:p>
          <a:p>
            <a:pPr>
              <a:lnSpc>
                <a:spcPct val="150000"/>
              </a:lnSpc>
            </a:pPr>
            <a:r>
              <a:rPr lang="en-GB" sz="4400" dirty="0">
                <a:solidFill>
                  <a:schemeClr val="bg1"/>
                </a:solidFill>
                <a:latin typeface="ObelixPro" panose="02000000000000000000" pitchFamily="2" charset="0"/>
              </a:rPr>
              <a:t>Likes food and </a:t>
            </a: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drink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Sometimes loses temper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Loves friends</a:t>
            </a:r>
            <a:endParaRPr lang="en-GB" sz="4400" dirty="0">
              <a:solidFill>
                <a:schemeClr val="bg1"/>
              </a:solidFill>
              <a:latin typeface="ObelixPr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783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865856" y="711959"/>
            <a:ext cx="9112827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Brave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Likes a joke</a:t>
            </a:r>
          </a:p>
          <a:p>
            <a:pPr>
              <a:lnSpc>
                <a:spcPct val="150000"/>
              </a:lnSpc>
            </a:pPr>
            <a:r>
              <a:rPr lang="en-GB" sz="4400" dirty="0">
                <a:solidFill>
                  <a:schemeClr val="bg1"/>
                </a:solidFill>
                <a:latin typeface="ObelixPro" panose="02000000000000000000" pitchFamily="2" charset="0"/>
              </a:rPr>
              <a:t>Likes food and </a:t>
            </a: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drink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Sometimes loses temper</a:t>
            </a:r>
          </a:p>
          <a:p>
            <a:pPr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Loves friends</a:t>
            </a:r>
            <a:endParaRPr lang="en-GB" sz="4400" dirty="0">
              <a:solidFill>
                <a:schemeClr val="bg1"/>
              </a:solidFill>
              <a:latin typeface="ObelixPro" panose="020000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53123" y="1699039"/>
            <a:ext cx="7186200" cy="3285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6600" spc="600" dirty="0" smtClean="0">
                <a:ln w="190500">
                  <a:solidFill>
                    <a:schemeClr val="tx1"/>
                  </a:solidFill>
                </a:ln>
                <a:solidFill>
                  <a:srgbClr val="FF0000"/>
                </a:solidFill>
                <a:latin typeface="ObelixPro" panose="02000000000000000000" pitchFamily="2" charset="0"/>
              </a:rPr>
              <a:t>GAUL</a:t>
            </a:r>
            <a:endParaRPr lang="en-GB" sz="16600" spc="600" dirty="0">
              <a:ln w="190500">
                <a:solidFill>
                  <a:schemeClr val="tx1"/>
                </a:solidFill>
              </a:ln>
              <a:solidFill>
                <a:srgbClr val="FF0000"/>
              </a:solidFill>
              <a:latin typeface="ObelixPr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389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494919" y="2454495"/>
            <a:ext cx="9112827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44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How do you recognise a Christian?</a:t>
            </a:r>
            <a:endParaRPr lang="en-GB" sz="4400" dirty="0">
              <a:solidFill>
                <a:schemeClr val="bg1"/>
              </a:solidFill>
              <a:latin typeface="ObelixPr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495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035" y="3405184"/>
            <a:ext cx="3324225" cy="28860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9260" y="566734"/>
            <a:ext cx="4457700" cy="572452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205035" y="566734"/>
            <a:ext cx="3324225" cy="28384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533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310552"/>
            <a:ext cx="121920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“God did not give us a spirit that makes us afraid. He gave us a spirit of </a:t>
            </a:r>
            <a:endParaRPr lang="en-US" sz="4000" dirty="0" smtClean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sz="40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power </a:t>
            </a: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and</a:t>
            </a:r>
            <a:r>
              <a:rPr lang="en-US" sz="4000" dirty="0">
                <a:solidFill>
                  <a:schemeClr val="bg1"/>
                </a:solidFill>
                <a:latin typeface="ObelixPro" panose="02000000000000000000" pitchFamily="2" charset="0"/>
              </a:rPr>
              <a:t> love </a:t>
            </a: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and</a:t>
            </a:r>
            <a:r>
              <a:rPr lang="en-US" sz="4000" dirty="0">
                <a:solidFill>
                  <a:schemeClr val="bg1"/>
                </a:solidFill>
                <a:latin typeface="ObelixPro" panose="02000000000000000000" pitchFamily="2" charset="0"/>
              </a:rPr>
              <a:t> </a:t>
            </a:r>
            <a:r>
              <a:rPr lang="en-US" sz="4000" dirty="0" smtClean="0">
                <a:solidFill>
                  <a:schemeClr val="bg1"/>
                </a:solidFill>
                <a:latin typeface="ObelixPro" panose="02000000000000000000" pitchFamily="2" charset="0"/>
              </a:rPr>
              <a:t>self-control.</a:t>
            </a:r>
          </a:p>
          <a:p>
            <a:pPr algn="ctr">
              <a:lnSpc>
                <a:spcPct val="150000"/>
              </a:lnSpc>
            </a:pPr>
            <a:r>
              <a:rPr lang="en-US" sz="40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So </a:t>
            </a: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do not be ashamed to tell people about our Lord </a:t>
            </a:r>
            <a:r>
              <a:rPr lang="en-US" sz="40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Jesus… but suffer </a:t>
            </a:r>
            <a:r>
              <a:rPr lang="en-US" sz="4000" dirty="0">
                <a:solidFill>
                  <a:schemeClr val="bg1"/>
                </a:solidFill>
                <a:latin typeface="Berlin Sans FB Demi" panose="020E0802020502020306" pitchFamily="34" charset="0"/>
              </a:rPr>
              <a:t>with me for the Good News. God gives us the strength to do that</a:t>
            </a:r>
            <a:r>
              <a:rPr lang="en-US" sz="40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.”</a:t>
            </a:r>
            <a:endParaRPr lang="en-US" sz="3600" dirty="0" smtClean="0">
              <a:solidFill>
                <a:schemeClr val="bg1"/>
              </a:solidFill>
              <a:latin typeface="Berlin Sans FB Demi" panose="020E0802020502020306" pitchFamily="34" charset="0"/>
            </a:endParaRPr>
          </a:p>
          <a:p>
            <a:pPr algn="r">
              <a:lnSpc>
                <a:spcPct val="150000"/>
              </a:lnSpc>
            </a:pPr>
            <a:r>
              <a:rPr lang="en-US" sz="2800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2 </a:t>
            </a:r>
            <a:r>
              <a:rPr lang="en-US" sz="280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Timothy </a:t>
            </a:r>
            <a:r>
              <a:rPr lang="en-US" sz="280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1:7-8</a:t>
            </a:r>
            <a:endParaRPr lang="en-GB" sz="2800" dirty="0">
              <a:solidFill>
                <a:schemeClr val="bg1"/>
              </a:solidFill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903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2205035" y="566734"/>
            <a:ext cx="7781925" cy="5724525"/>
            <a:chOff x="2457989" y="696134"/>
            <a:chExt cx="7781925" cy="572452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57989" y="3534584"/>
              <a:ext cx="3324225" cy="2886075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82214" y="696134"/>
              <a:ext cx="4457700" cy="5724525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2457989" y="696134"/>
              <a:ext cx="3324225" cy="2838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4"/>
            <a:srcRect l="11815" r="11477"/>
            <a:stretch/>
          </p:blipFill>
          <p:spPr>
            <a:xfrm>
              <a:off x="2720853" y="846918"/>
              <a:ext cx="3162361" cy="231897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8519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71"/>
          <a:stretch/>
        </p:blipFill>
        <p:spPr>
          <a:xfrm>
            <a:off x="3327525" y="445786"/>
            <a:ext cx="5536947" cy="596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78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4682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50452"/>
          <a:stretch/>
        </p:blipFill>
        <p:spPr>
          <a:xfrm>
            <a:off x="3183543" y="711443"/>
            <a:ext cx="5824912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31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0639" r="-187"/>
          <a:stretch/>
        </p:blipFill>
        <p:spPr>
          <a:xfrm>
            <a:off x="3183543" y="711443"/>
            <a:ext cx="5824912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53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6023098" cy="5435111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3321169" y="948906"/>
            <a:ext cx="1544129" cy="104379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9950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3543" y="711443"/>
            <a:ext cx="6023098" cy="5435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93</Words>
  <Application>Microsoft Office PowerPoint</Application>
  <PresentationFormat>Widescreen</PresentationFormat>
  <Paragraphs>16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Berlin Sans FB Demi</vt:lpstr>
      <vt:lpstr>Calibri</vt:lpstr>
      <vt:lpstr>Calibri Light</vt:lpstr>
      <vt:lpstr>ObelixPro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Nathanael Davison</dc:creator>
  <cp:lastModifiedBy>Nathanael Davison</cp:lastModifiedBy>
  <cp:revision>15</cp:revision>
  <dcterms:created xsi:type="dcterms:W3CDTF">2019-07-21T17:37:32Z</dcterms:created>
  <dcterms:modified xsi:type="dcterms:W3CDTF">2019-07-23T18:46:53Z</dcterms:modified>
</cp:coreProperties>
</file>

<file path=docProps/thumbnail.jpeg>
</file>